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2AEDC-854B-48B1-AC6B-94F81C2E4F67}" type="doc">
      <dgm:prSet loTypeId="urn:microsoft.com/office/officeart/2005/8/layout/vProcess5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F737A62-EF18-4571-91EE-B82C1ADED73B}">
      <dgm:prSet phldrT="[Текст]"/>
      <dgm:spPr/>
      <dgm:t>
        <a:bodyPr/>
        <a:lstStyle/>
        <a:p>
          <a:r>
            <a:rPr lang="ru-RU" dirty="0" smtClean="0"/>
            <a:t>Краска – 300 р. </a:t>
          </a:r>
          <a:endParaRPr lang="ru-RU" dirty="0"/>
        </a:p>
      </dgm:t>
    </dgm:pt>
    <dgm:pt modelId="{36CCA711-C106-46C5-9692-3702A357DC23}" type="parTrans" cxnId="{AD7FF4D7-2486-45F7-B42E-53B55C579561}">
      <dgm:prSet/>
      <dgm:spPr/>
      <dgm:t>
        <a:bodyPr/>
        <a:lstStyle/>
        <a:p>
          <a:endParaRPr lang="ru-RU"/>
        </a:p>
      </dgm:t>
    </dgm:pt>
    <dgm:pt modelId="{1BD5D32D-8E2A-476A-A804-091A65D9E5F5}" type="sibTrans" cxnId="{AD7FF4D7-2486-45F7-B42E-53B55C579561}">
      <dgm:prSet/>
      <dgm:spPr/>
      <dgm:t>
        <a:bodyPr/>
        <a:lstStyle/>
        <a:p>
          <a:endParaRPr lang="ru-RU"/>
        </a:p>
      </dgm:t>
    </dgm:pt>
    <dgm:pt modelId="{05129109-313C-4574-85DD-283F1C99E5F0}">
      <dgm:prSet phldrT="[Текст]"/>
      <dgm:spPr/>
      <dgm:t>
        <a:bodyPr/>
        <a:lstStyle/>
        <a:p>
          <a:r>
            <a:rPr lang="ru-RU" dirty="0" smtClean="0"/>
            <a:t>Валики и кисти – 200 р. </a:t>
          </a:r>
          <a:endParaRPr lang="ru-RU" dirty="0"/>
        </a:p>
      </dgm:t>
    </dgm:pt>
    <dgm:pt modelId="{E6B23494-A9E7-44B3-B529-150BEAEA875A}" type="parTrans" cxnId="{8281966A-9E8D-4459-BFA9-0C269E6CB456}">
      <dgm:prSet/>
      <dgm:spPr/>
      <dgm:t>
        <a:bodyPr/>
        <a:lstStyle/>
        <a:p>
          <a:endParaRPr lang="ru-RU"/>
        </a:p>
      </dgm:t>
    </dgm:pt>
    <dgm:pt modelId="{57414C39-3E33-45BA-A8DA-4548C5C6A4D3}" type="sibTrans" cxnId="{8281966A-9E8D-4459-BFA9-0C269E6CB456}">
      <dgm:prSet/>
      <dgm:spPr/>
      <dgm:t>
        <a:bodyPr/>
        <a:lstStyle/>
        <a:p>
          <a:endParaRPr lang="ru-RU"/>
        </a:p>
      </dgm:t>
    </dgm:pt>
    <dgm:pt modelId="{131B56D3-5285-4BF6-A604-1114A4E57158}">
      <dgm:prSet phldrT="[Текст]"/>
      <dgm:spPr/>
      <dgm:t>
        <a:bodyPr/>
        <a:lstStyle/>
        <a:p>
          <a:r>
            <a:rPr lang="ru-RU" dirty="0" smtClean="0"/>
            <a:t>Лист березовой фанеры - 1200</a:t>
          </a:r>
          <a:endParaRPr lang="ru-RU" dirty="0"/>
        </a:p>
      </dgm:t>
    </dgm:pt>
    <dgm:pt modelId="{37FB7B97-CA76-4CF3-B1D9-D74CD56052B2}" type="parTrans" cxnId="{A0875638-E699-4C52-8040-043B72C13B60}">
      <dgm:prSet/>
      <dgm:spPr/>
      <dgm:t>
        <a:bodyPr/>
        <a:lstStyle/>
        <a:p>
          <a:endParaRPr lang="ru-RU"/>
        </a:p>
      </dgm:t>
    </dgm:pt>
    <dgm:pt modelId="{2E214FC4-C807-4C37-82C9-8C3716535BF3}" type="sibTrans" cxnId="{A0875638-E699-4C52-8040-043B72C13B60}">
      <dgm:prSet/>
      <dgm:spPr/>
      <dgm:t>
        <a:bodyPr/>
        <a:lstStyle/>
        <a:p>
          <a:endParaRPr lang="ru-RU"/>
        </a:p>
      </dgm:t>
    </dgm:pt>
    <dgm:pt modelId="{AE55BE06-5303-447A-AD6D-B34E7146368A}">
      <dgm:prSet phldrT="[Текст]"/>
      <dgm:spPr/>
      <dgm:t>
        <a:bodyPr/>
        <a:lstStyle/>
        <a:p>
          <a:r>
            <a:rPr lang="ru-RU" dirty="0" smtClean="0"/>
            <a:t>Наклейки – 280 р.</a:t>
          </a:r>
        </a:p>
      </dgm:t>
    </dgm:pt>
    <dgm:pt modelId="{A6F415EE-B2D4-4D0E-ADA1-99FC5773FFC0}" type="parTrans" cxnId="{C38ED451-C584-41F5-8E61-DCDDB7028C21}">
      <dgm:prSet/>
      <dgm:spPr/>
    </dgm:pt>
    <dgm:pt modelId="{74BE277F-8EFE-4309-8845-9805A928F6B3}" type="sibTrans" cxnId="{C38ED451-C584-41F5-8E61-DCDDB7028C21}">
      <dgm:prSet/>
      <dgm:spPr/>
      <dgm:t>
        <a:bodyPr/>
        <a:lstStyle/>
        <a:p>
          <a:endParaRPr lang="ru-RU"/>
        </a:p>
      </dgm:t>
    </dgm:pt>
    <dgm:pt modelId="{A9B88D61-7768-4F60-9338-21B7FCE620A1}">
      <dgm:prSet phldrT="[Текст]"/>
      <dgm:spPr/>
      <dgm:t>
        <a:bodyPr/>
        <a:lstStyle/>
        <a:p>
          <a:r>
            <a:rPr lang="ru-RU" dirty="0" smtClean="0"/>
            <a:t>Магнитно – графитная черная краска – 600 р.   </a:t>
          </a:r>
          <a:endParaRPr lang="ru-RU" dirty="0"/>
        </a:p>
      </dgm:t>
    </dgm:pt>
    <dgm:pt modelId="{C1113F1A-2AC7-458C-AAE5-E31C8DF86667}" type="parTrans" cxnId="{4F622F8F-2827-41AD-A792-27DAE6771785}">
      <dgm:prSet/>
      <dgm:spPr/>
    </dgm:pt>
    <dgm:pt modelId="{970731DD-F651-4AC5-A1E4-8F35404B63B7}" type="sibTrans" cxnId="{4F622F8F-2827-41AD-A792-27DAE6771785}">
      <dgm:prSet/>
      <dgm:spPr/>
      <dgm:t>
        <a:bodyPr/>
        <a:lstStyle/>
        <a:p>
          <a:endParaRPr lang="ru-RU"/>
        </a:p>
      </dgm:t>
    </dgm:pt>
    <dgm:pt modelId="{B856AE78-0A12-4D42-AA5F-97201EE6694F}" type="pres">
      <dgm:prSet presAssocID="{7FD2AEDC-854B-48B1-AC6B-94F81C2E4F67}" presName="outerComposite" presStyleCnt="0">
        <dgm:presLayoutVars>
          <dgm:chMax val="5"/>
          <dgm:dir/>
          <dgm:resizeHandles val="exact"/>
        </dgm:presLayoutVars>
      </dgm:prSet>
      <dgm:spPr/>
    </dgm:pt>
    <dgm:pt modelId="{C49AEC11-EEE3-4A2E-9B5F-10F103687408}" type="pres">
      <dgm:prSet presAssocID="{7FD2AEDC-854B-48B1-AC6B-94F81C2E4F67}" presName="dummyMaxCanvas" presStyleCnt="0">
        <dgm:presLayoutVars/>
      </dgm:prSet>
      <dgm:spPr/>
    </dgm:pt>
    <dgm:pt modelId="{A8C79FC2-EA51-4679-AD4A-8B94DB7FF22C}" type="pres">
      <dgm:prSet presAssocID="{7FD2AEDC-854B-48B1-AC6B-94F81C2E4F6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E658D-EE9C-4DF4-8E03-C1003EFB5A69}" type="pres">
      <dgm:prSet presAssocID="{7FD2AEDC-854B-48B1-AC6B-94F81C2E4F6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3A7C3-7897-4FF5-B019-E1B92E8FD485}" type="pres">
      <dgm:prSet presAssocID="{7FD2AEDC-854B-48B1-AC6B-94F81C2E4F67}" presName="FiveNodes_3" presStyleLbl="node1" presStyleIdx="2" presStyleCnt="5">
        <dgm:presLayoutVars>
          <dgm:bulletEnabled val="1"/>
        </dgm:presLayoutVars>
      </dgm:prSet>
      <dgm:spPr/>
    </dgm:pt>
    <dgm:pt modelId="{361EFCAE-7A13-4E0C-9C4D-9DAED629A7E8}" type="pres">
      <dgm:prSet presAssocID="{7FD2AEDC-854B-48B1-AC6B-94F81C2E4F6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7E384-E4DF-492D-B130-8EB37A8F543F}" type="pres">
      <dgm:prSet presAssocID="{7FD2AEDC-854B-48B1-AC6B-94F81C2E4F6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97289-F46C-4953-B221-E8A00D1FBD59}" type="pres">
      <dgm:prSet presAssocID="{7FD2AEDC-854B-48B1-AC6B-94F81C2E4F67}" presName="FiveConn_1-2" presStyleLbl="fgAccFollowNode1" presStyleIdx="0" presStyleCnt="4">
        <dgm:presLayoutVars>
          <dgm:bulletEnabled val="1"/>
        </dgm:presLayoutVars>
      </dgm:prSet>
      <dgm:spPr/>
    </dgm:pt>
    <dgm:pt modelId="{9160828D-97C5-4012-9267-9D6B8E0EF92F}" type="pres">
      <dgm:prSet presAssocID="{7FD2AEDC-854B-48B1-AC6B-94F81C2E4F67}" presName="FiveConn_2-3" presStyleLbl="fgAccFollowNode1" presStyleIdx="1" presStyleCnt="4">
        <dgm:presLayoutVars>
          <dgm:bulletEnabled val="1"/>
        </dgm:presLayoutVars>
      </dgm:prSet>
      <dgm:spPr/>
    </dgm:pt>
    <dgm:pt modelId="{6246DDAD-29C2-4167-8E6A-2911E109B596}" type="pres">
      <dgm:prSet presAssocID="{7FD2AEDC-854B-48B1-AC6B-94F81C2E4F67}" presName="FiveConn_3-4" presStyleLbl="fgAccFollowNode1" presStyleIdx="2" presStyleCnt="4">
        <dgm:presLayoutVars>
          <dgm:bulletEnabled val="1"/>
        </dgm:presLayoutVars>
      </dgm:prSet>
      <dgm:spPr/>
    </dgm:pt>
    <dgm:pt modelId="{6F0D6E11-DCDB-499D-8514-ACFBF9621495}" type="pres">
      <dgm:prSet presAssocID="{7FD2AEDC-854B-48B1-AC6B-94F81C2E4F67}" presName="FiveConn_4-5" presStyleLbl="fgAccFollowNode1" presStyleIdx="3" presStyleCnt="4">
        <dgm:presLayoutVars>
          <dgm:bulletEnabled val="1"/>
        </dgm:presLayoutVars>
      </dgm:prSet>
      <dgm:spPr/>
    </dgm:pt>
    <dgm:pt modelId="{8F2C1796-506D-4292-9FD5-DC30F583F95E}" type="pres">
      <dgm:prSet presAssocID="{7FD2AEDC-854B-48B1-AC6B-94F81C2E4F6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FAEA7-C37B-4418-AA42-8CE2C823E4B5}" type="pres">
      <dgm:prSet presAssocID="{7FD2AEDC-854B-48B1-AC6B-94F81C2E4F6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36D36-6349-4D2F-8C7D-002C243EAEEF}" type="pres">
      <dgm:prSet presAssocID="{7FD2AEDC-854B-48B1-AC6B-94F81C2E4F67}" presName="FiveNodes_3_text" presStyleLbl="node1" presStyleIdx="4" presStyleCnt="5">
        <dgm:presLayoutVars>
          <dgm:bulletEnabled val="1"/>
        </dgm:presLayoutVars>
      </dgm:prSet>
      <dgm:spPr/>
    </dgm:pt>
    <dgm:pt modelId="{447C2789-AE17-4E7A-8B31-BE66A175B0CC}" type="pres">
      <dgm:prSet presAssocID="{7FD2AEDC-854B-48B1-AC6B-94F81C2E4F6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C31FD-A30B-4ACC-AEB4-2245A59C119F}" type="pres">
      <dgm:prSet presAssocID="{7FD2AEDC-854B-48B1-AC6B-94F81C2E4F6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E37CAE-4853-4BA1-9449-2DB628DE2FAC}" type="presOf" srcId="{05129109-313C-4574-85DD-283F1C99E5F0}" destId="{1563A7C3-7897-4FF5-B019-E1B92E8FD485}" srcOrd="0" destOrd="0" presId="urn:microsoft.com/office/officeart/2005/8/layout/vProcess5"/>
    <dgm:cxn modelId="{87435941-9A4D-41D6-A2CA-3FDE43CA7770}" type="presOf" srcId="{A9B88D61-7768-4F60-9338-21B7FCE620A1}" destId="{A13E658D-EE9C-4DF4-8E03-C1003EFB5A69}" srcOrd="0" destOrd="0" presId="urn:microsoft.com/office/officeart/2005/8/layout/vProcess5"/>
    <dgm:cxn modelId="{C3ECDDC0-2346-4451-8046-C20F85EC5EC6}" type="presOf" srcId="{970731DD-F651-4AC5-A1E4-8F35404B63B7}" destId="{9160828D-97C5-4012-9267-9D6B8E0EF92F}" srcOrd="0" destOrd="0" presId="urn:microsoft.com/office/officeart/2005/8/layout/vProcess5"/>
    <dgm:cxn modelId="{C38ED451-C584-41F5-8E61-DCDDB7028C21}" srcId="{7FD2AEDC-854B-48B1-AC6B-94F81C2E4F67}" destId="{AE55BE06-5303-447A-AD6D-B34E7146368A}" srcOrd="4" destOrd="0" parTransId="{A6F415EE-B2D4-4D0E-ADA1-99FC5773FFC0}" sibTransId="{74BE277F-8EFE-4309-8845-9805A928F6B3}"/>
    <dgm:cxn modelId="{DC7AB19E-0309-4175-99B4-9638C2C7FBDB}" type="presOf" srcId="{05129109-313C-4574-85DD-283F1C99E5F0}" destId="{34036D36-6349-4D2F-8C7D-002C243EAEEF}" srcOrd="1" destOrd="0" presId="urn:microsoft.com/office/officeart/2005/8/layout/vProcess5"/>
    <dgm:cxn modelId="{A0875638-E699-4C52-8040-043B72C13B60}" srcId="{7FD2AEDC-854B-48B1-AC6B-94F81C2E4F67}" destId="{131B56D3-5285-4BF6-A604-1114A4E57158}" srcOrd="3" destOrd="0" parTransId="{37FB7B97-CA76-4CF3-B1D9-D74CD56052B2}" sibTransId="{2E214FC4-C807-4C37-82C9-8C3716535BF3}"/>
    <dgm:cxn modelId="{4AAE041A-78D1-4343-A714-E3640D272940}" type="presOf" srcId="{131B56D3-5285-4BF6-A604-1114A4E57158}" destId="{361EFCAE-7A13-4E0C-9C4D-9DAED629A7E8}" srcOrd="0" destOrd="0" presId="urn:microsoft.com/office/officeart/2005/8/layout/vProcess5"/>
    <dgm:cxn modelId="{17BC8808-17A5-4A0A-8A03-8CE562F06657}" type="presOf" srcId="{AE55BE06-5303-447A-AD6D-B34E7146368A}" destId="{36CC31FD-A30B-4ACC-AEB4-2245A59C119F}" srcOrd="1" destOrd="0" presId="urn:microsoft.com/office/officeart/2005/8/layout/vProcess5"/>
    <dgm:cxn modelId="{41B62C73-49C1-4AFC-8C59-84161F298212}" type="presOf" srcId="{2E214FC4-C807-4C37-82C9-8C3716535BF3}" destId="{6F0D6E11-DCDB-499D-8514-ACFBF9621495}" srcOrd="0" destOrd="0" presId="urn:microsoft.com/office/officeart/2005/8/layout/vProcess5"/>
    <dgm:cxn modelId="{AD7FF4D7-2486-45F7-B42E-53B55C579561}" srcId="{7FD2AEDC-854B-48B1-AC6B-94F81C2E4F67}" destId="{8F737A62-EF18-4571-91EE-B82C1ADED73B}" srcOrd="0" destOrd="0" parTransId="{36CCA711-C106-46C5-9692-3702A357DC23}" sibTransId="{1BD5D32D-8E2A-476A-A804-091A65D9E5F5}"/>
    <dgm:cxn modelId="{8281966A-9E8D-4459-BFA9-0C269E6CB456}" srcId="{7FD2AEDC-854B-48B1-AC6B-94F81C2E4F67}" destId="{05129109-313C-4574-85DD-283F1C99E5F0}" srcOrd="2" destOrd="0" parTransId="{E6B23494-A9E7-44B3-B529-150BEAEA875A}" sibTransId="{57414C39-3E33-45BA-A8DA-4548C5C6A4D3}"/>
    <dgm:cxn modelId="{62A68FE5-64B5-498C-858B-114EBEEC45C9}" type="presOf" srcId="{131B56D3-5285-4BF6-A604-1114A4E57158}" destId="{447C2789-AE17-4E7A-8B31-BE66A175B0CC}" srcOrd="1" destOrd="0" presId="urn:microsoft.com/office/officeart/2005/8/layout/vProcess5"/>
    <dgm:cxn modelId="{02DBCCF2-12A0-4AE2-8AAF-FB0932B0566B}" type="presOf" srcId="{8F737A62-EF18-4571-91EE-B82C1ADED73B}" destId="{A8C79FC2-EA51-4679-AD4A-8B94DB7FF22C}" srcOrd="0" destOrd="0" presId="urn:microsoft.com/office/officeart/2005/8/layout/vProcess5"/>
    <dgm:cxn modelId="{492587F0-02DD-4CE7-B9D9-F94AC5DDD818}" type="presOf" srcId="{A9B88D61-7768-4F60-9338-21B7FCE620A1}" destId="{DB0FAEA7-C37B-4418-AA42-8CE2C823E4B5}" srcOrd="1" destOrd="0" presId="urn:microsoft.com/office/officeart/2005/8/layout/vProcess5"/>
    <dgm:cxn modelId="{63B8F10F-0B0B-491E-AE02-E2F42EB91B03}" type="presOf" srcId="{1BD5D32D-8E2A-476A-A804-091A65D9E5F5}" destId="{5BD97289-F46C-4953-B221-E8A00D1FBD59}" srcOrd="0" destOrd="0" presId="urn:microsoft.com/office/officeart/2005/8/layout/vProcess5"/>
    <dgm:cxn modelId="{600D7524-01FB-4916-A1F3-A3EAB0FEDE13}" type="presOf" srcId="{57414C39-3E33-45BA-A8DA-4548C5C6A4D3}" destId="{6246DDAD-29C2-4167-8E6A-2911E109B596}" srcOrd="0" destOrd="0" presId="urn:microsoft.com/office/officeart/2005/8/layout/vProcess5"/>
    <dgm:cxn modelId="{EE096B18-EC45-4833-B455-088D64554637}" type="presOf" srcId="{8F737A62-EF18-4571-91EE-B82C1ADED73B}" destId="{8F2C1796-506D-4292-9FD5-DC30F583F95E}" srcOrd="1" destOrd="0" presId="urn:microsoft.com/office/officeart/2005/8/layout/vProcess5"/>
    <dgm:cxn modelId="{BEE34EB9-22EB-4E21-9F0F-7D54312B82E6}" type="presOf" srcId="{7FD2AEDC-854B-48B1-AC6B-94F81C2E4F67}" destId="{B856AE78-0A12-4D42-AA5F-97201EE6694F}" srcOrd="0" destOrd="0" presId="urn:microsoft.com/office/officeart/2005/8/layout/vProcess5"/>
    <dgm:cxn modelId="{4F622F8F-2827-41AD-A792-27DAE6771785}" srcId="{7FD2AEDC-854B-48B1-AC6B-94F81C2E4F67}" destId="{A9B88D61-7768-4F60-9338-21B7FCE620A1}" srcOrd="1" destOrd="0" parTransId="{C1113F1A-2AC7-458C-AAE5-E31C8DF86667}" sibTransId="{970731DD-F651-4AC5-A1E4-8F35404B63B7}"/>
    <dgm:cxn modelId="{BE286943-7238-4580-9540-BF10DC200BE6}" type="presOf" srcId="{AE55BE06-5303-447A-AD6D-B34E7146368A}" destId="{2067E384-E4DF-492D-B130-8EB37A8F543F}" srcOrd="0" destOrd="0" presId="urn:microsoft.com/office/officeart/2005/8/layout/vProcess5"/>
    <dgm:cxn modelId="{F982642A-788F-4E9A-9B26-4565D54C4A93}" type="presParOf" srcId="{B856AE78-0A12-4D42-AA5F-97201EE6694F}" destId="{C49AEC11-EEE3-4A2E-9B5F-10F103687408}" srcOrd="0" destOrd="0" presId="urn:microsoft.com/office/officeart/2005/8/layout/vProcess5"/>
    <dgm:cxn modelId="{ABBB46AE-C1F2-4D47-A28B-7563017B20AF}" type="presParOf" srcId="{B856AE78-0A12-4D42-AA5F-97201EE6694F}" destId="{A8C79FC2-EA51-4679-AD4A-8B94DB7FF22C}" srcOrd="1" destOrd="0" presId="urn:microsoft.com/office/officeart/2005/8/layout/vProcess5"/>
    <dgm:cxn modelId="{84763425-3ED3-4BBE-A4E6-FEEA531CDA27}" type="presParOf" srcId="{B856AE78-0A12-4D42-AA5F-97201EE6694F}" destId="{A13E658D-EE9C-4DF4-8E03-C1003EFB5A69}" srcOrd="2" destOrd="0" presId="urn:microsoft.com/office/officeart/2005/8/layout/vProcess5"/>
    <dgm:cxn modelId="{4ED19172-74A8-4915-8A0E-EAE0BBE8CEBE}" type="presParOf" srcId="{B856AE78-0A12-4D42-AA5F-97201EE6694F}" destId="{1563A7C3-7897-4FF5-B019-E1B92E8FD485}" srcOrd="3" destOrd="0" presId="urn:microsoft.com/office/officeart/2005/8/layout/vProcess5"/>
    <dgm:cxn modelId="{60AD5F1B-B05D-49C5-B1DD-C5FAE1FF64C3}" type="presParOf" srcId="{B856AE78-0A12-4D42-AA5F-97201EE6694F}" destId="{361EFCAE-7A13-4E0C-9C4D-9DAED629A7E8}" srcOrd="4" destOrd="0" presId="urn:microsoft.com/office/officeart/2005/8/layout/vProcess5"/>
    <dgm:cxn modelId="{6AABC96C-6D74-44A7-BC73-56C3C066F4C9}" type="presParOf" srcId="{B856AE78-0A12-4D42-AA5F-97201EE6694F}" destId="{2067E384-E4DF-492D-B130-8EB37A8F543F}" srcOrd="5" destOrd="0" presId="urn:microsoft.com/office/officeart/2005/8/layout/vProcess5"/>
    <dgm:cxn modelId="{EBF93FF4-E400-4364-BE9C-C0B9720E089C}" type="presParOf" srcId="{B856AE78-0A12-4D42-AA5F-97201EE6694F}" destId="{5BD97289-F46C-4953-B221-E8A00D1FBD59}" srcOrd="6" destOrd="0" presId="urn:microsoft.com/office/officeart/2005/8/layout/vProcess5"/>
    <dgm:cxn modelId="{199F867E-5B58-4385-84B5-63AFAB6E8643}" type="presParOf" srcId="{B856AE78-0A12-4D42-AA5F-97201EE6694F}" destId="{9160828D-97C5-4012-9267-9D6B8E0EF92F}" srcOrd="7" destOrd="0" presId="urn:microsoft.com/office/officeart/2005/8/layout/vProcess5"/>
    <dgm:cxn modelId="{072985B8-42EE-48D1-859C-E542F6560080}" type="presParOf" srcId="{B856AE78-0A12-4D42-AA5F-97201EE6694F}" destId="{6246DDAD-29C2-4167-8E6A-2911E109B596}" srcOrd="8" destOrd="0" presId="urn:microsoft.com/office/officeart/2005/8/layout/vProcess5"/>
    <dgm:cxn modelId="{EF168DF5-65CC-481C-99C0-1926585BE12F}" type="presParOf" srcId="{B856AE78-0A12-4D42-AA5F-97201EE6694F}" destId="{6F0D6E11-DCDB-499D-8514-ACFBF9621495}" srcOrd="9" destOrd="0" presId="urn:microsoft.com/office/officeart/2005/8/layout/vProcess5"/>
    <dgm:cxn modelId="{BC7D44ED-F332-41F5-A9E2-70C4AE58438B}" type="presParOf" srcId="{B856AE78-0A12-4D42-AA5F-97201EE6694F}" destId="{8F2C1796-506D-4292-9FD5-DC30F583F95E}" srcOrd="10" destOrd="0" presId="urn:microsoft.com/office/officeart/2005/8/layout/vProcess5"/>
    <dgm:cxn modelId="{2E6EE1A3-6A91-487C-9F5B-1B96FA802CAE}" type="presParOf" srcId="{B856AE78-0A12-4D42-AA5F-97201EE6694F}" destId="{DB0FAEA7-C37B-4418-AA42-8CE2C823E4B5}" srcOrd="11" destOrd="0" presId="urn:microsoft.com/office/officeart/2005/8/layout/vProcess5"/>
    <dgm:cxn modelId="{2A784DDF-7EFB-4566-B6EA-040324674885}" type="presParOf" srcId="{B856AE78-0A12-4D42-AA5F-97201EE6694F}" destId="{34036D36-6349-4D2F-8C7D-002C243EAEEF}" srcOrd="12" destOrd="0" presId="urn:microsoft.com/office/officeart/2005/8/layout/vProcess5"/>
    <dgm:cxn modelId="{B048E767-FCFA-4859-980D-21D17C115D6A}" type="presParOf" srcId="{B856AE78-0A12-4D42-AA5F-97201EE6694F}" destId="{447C2789-AE17-4E7A-8B31-BE66A175B0CC}" srcOrd="13" destOrd="0" presId="urn:microsoft.com/office/officeart/2005/8/layout/vProcess5"/>
    <dgm:cxn modelId="{1AF23BE3-AF22-4DF8-9B60-4306578C6DA6}" type="presParOf" srcId="{B856AE78-0A12-4D42-AA5F-97201EE6694F}" destId="{36CC31FD-A30B-4ACC-AEB4-2245A59C119F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C47D25-048C-4453-9ABB-FB4637A827E9}" type="doc">
      <dgm:prSet loTypeId="urn:microsoft.com/office/officeart/2005/8/layout/vList6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4C26911-BC8A-4C3F-A228-11C102E76F03}">
      <dgm:prSet phldrT="[Текст]"/>
      <dgm:spPr/>
      <dgm:t>
        <a:bodyPr/>
        <a:lstStyle/>
        <a:p>
          <a:r>
            <a:rPr lang="ru-RU" dirty="0" smtClean="0"/>
            <a:t>Итого</a:t>
          </a:r>
          <a:endParaRPr lang="ru-RU" dirty="0"/>
        </a:p>
      </dgm:t>
    </dgm:pt>
    <dgm:pt modelId="{6FA42C56-422D-4FAA-B573-52D24821AB6D}" type="parTrans" cxnId="{23A061E4-7946-4085-A100-23DF6803DEF1}">
      <dgm:prSet/>
      <dgm:spPr/>
      <dgm:t>
        <a:bodyPr/>
        <a:lstStyle/>
        <a:p>
          <a:endParaRPr lang="ru-RU"/>
        </a:p>
      </dgm:t>
    </dgm:pt>
    <dgm:pt modelId="{42D84C17-5133-4A45-B5A2-074D4E6BE04D}" type="sibTrans" cxnId="{23A061E4-7946-4085-A100-23DF6803DEF1}">
      <dgm:prSet/>
      <dgm:spPr/>
      <dgm:t>
        <a:bodyPr/>
        <a:lstStyle/>
        <a:p>
          <a:endParaRPr lang="ru-RU"/>
        </a:p>
      </dgm:t>
    </dgm:pt>
    <dgm:pt modelId="{6ADBE741-FEA0-408B-AE38-CB0FA47297A1}">
      <dgm:prSet phldrT="[Текст]"/>
      <dgm:spPr/>
      <dgm:t>
        <a:bodyPr/>
        <a:lstStyle/>
        <a:p>
          <a:r>
            <a:rPr lang="ru-RU" dirty="0" smtClean="0"/>
            <a:t>2580 руб.</a:t>
          </a:r>
          <a:endParaRPr lang="ru-RU" dirty="0"/>
        </a:p>
      </dgm:t>
    </dgm:pt>
    <dgm:pt modelId="{F304A9E2-02CC-465C-B3F3-DAED1913D50C}" type="parTrans" cxnId="{E0AD826A-2E2B-42EB-89BC-ECE468889EB5}">
      <dgm:prSet/>
      <dgm:spPr/>
      <dgm:t>
        <a:bodyPr/>
        <a:lstStyle/>
        <a:p>
          <a:endParaRPr lang="ru-RU"/>
        </a:p>
      </dgm:t>
    </dgm:pt>
    <dgm:pt modelId="{A4EE8678-2E04-4510-875E-E908320C42CB}" type="sibTrans" cxnId="{E0AD826A-2E2B-42EB-89BC-ECE468889EB5}">
      <dgm:prSet/>
      <dgm:spPr/>
      <dgm:t>
        <a:bodyPr/>
        <a:lstStyle/>
        <a:p>
          <a:endParaRPr lang="ru-RU"/>
        </a:p>
      </dgm:t>
    </dgm:pt>
    <dgm:pt modelId="{864A31FD-1D97-4F50-BED5-ECFEC4A36913}" type="pres">
      <dgm:prSet presAssocID="{3DC47D25-048C-4453-9ABB-FB4637A827E9}" presName="Name0" presStyleCnt="0">
        <dgm:presLayoutVars>
          <dgm:dir/>
          <dgm:animLvl val="lvl"/>
          <dgm:resizeHandles/>
        </dgm:presLayoutVars>
      </dgm:prSet>
      <dgm:spPr/>
    </dgm:pt>
    <dgm:pt modelId="{CE78ACFA-1E58-4A8A-B0A5-0E19400240A9}" type="pres">
      <dgm:prSet presAssocID="{C4C26911-BC8A-4C3F-A228-11C102E76F03}" presName="linNode" presStyleCnt="0"/>
      <dgm:spPr/>
    </dgm:pt>
    <dgm:pt modelId="{53E2BC76-7764-4F69-9A2E-0893FEDD8105}" type="pres">
      <dgm:prSet presAssocID="{C4C26911-BC8A-4C3F-A228-11C102E76F03}" presName="parentShp" presStyleLbl="node1" presStyleIdx="0" presStyleCnt="1">
        <dgm:presLayoutVars>
          <dgm:bulletEnabled val="1"/>
        </dgm:presLayoutVars>
      </dgm:prSet>
      <dgm:spPr/>
    </dgm:pt>
    <dgm:pt modelId="{A1EFC9D9-8368-47EA-A934-3447ED58C813}" type="pres">
      <dgm:prSet presAssocID="{C4C26911-BC8A-4C3F-A228-11C102E76F03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B1BC37-BC8C-4737-B36B-EE0683F7BDF5}" type="presOf" srcId="{3DC47D25-048C-4453-9ABB-FB4637A827E9}" destId="{864A31FD-1D97-4F50-BED5-ECFEC4A36913}" srcOrd="0" destOrd="0" presId="urn:microsoft.com/office/officeart/2005/8/layout/vList6"/>
    <dgm:cxn modelId="{E0AD826A-2E2B-42EB-89BC-ECE468889EB5}" srcId="{C4C26911-BC8A-4C3F-A228-11C102E76F03}" destId="{6ADBE741-FEA0-408B-AE38-CB0FA47297A1}" srcOrd="0" destOrd="0" parTransId="{F304A9E2-02CC-465C-B3F3-DAED1913D50C}" sibTransId="{A4EE8678-2E04-4510-875E-E908320C42CB}"/>
    <dgm:cxn modelId="{23A061E4-7946-4085-A100-23DF6803DEF1}" srcId="{3DC47D25-048C-4453-9ABB-FB4637A827E9}" destId="{C4C26911-BC8A-4C3F-A228-11C102E76F03}" srcOrd="0" destOrd="0" parTransId="{6FA42C56-422D-4FAA-B573-52D24821AB6D}" sibTransId="{42D84C17-5133-4A45-B5A2-074D4E6BE04D}"/>
    <dgm:cxn modelId="{E4A3EF13-1152-45A4-A64A-BEE8FFEBBC95}" type="presOf" srcId="{C4C26911-BC8A-4C3F-A228-11C102E76F03}" destId="{53E2BC76-7764-4F69-9A2E-0893FEDD8105}" srcOrd="0" destOrd="0" presId="urn:microsoft.com/office/officeart/2005/8/layout/vList6"/>
    <dgm:cxn modelId="{E0C665FB-A564-4339-9793-1E1B64868A7D}" type="presOf" srcId="{6ADBE741-FEA0-408B-AE38-CB0FA47297A1}" destId="{A1EFC9D9-8368-47EA-A934-3447ED58C813}" srcOrd="0" destOrd="0" presId="urn:microsoft.com/office/officeart/2005/8/layout/vList6"/>
    <dgm:cxn modelId="{6786ED44-4712-498A-BB0E-70EBE4FC3DCF}" type="presParOf" srcId="{864A31FD-1D97-4F50-BED5-ECFEC4A36913}" destId="{CE78ACFA-1E58-4A8A-B0A5-0E19400240A9}" srcOrd="0" destOrd="0" presId="urn:microsoft.com/office/officeart/2005/8/layout/vList6"/>
    <dgm:cxn modelId="{4FD54795-9A89-4B2F-99A6-269CABC8A0C1}" type="presParOf" srcId="{CE78ACFA-1E58-4A8A-B0A5-0E19400240A9}" destId="{53E2BC76-7764-4F69-9A2E-0893FEDD8105}" srcOrd="0" destOrd="0" presId="urn:microsoft.com/office/officeart/2005/8/layout/vList6"/>
    <dgm:cxn modelId="{F941EF3C-3355-467F-9893-5E49C5CB68CE}" type="presParOf" srcId="{CE78ACFA-1E58-4A8A-B0A5-0E19400240A9}" destId="{A1EFC9D9-8368-47EA-A934-3447ED58C813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Дизайн – проект «Развиваемся играя»</a:t>
            </a:r>
            <a:endParaRPr lang="ru-RU" dirty="0"/>
          </a:p>
        </p:txBody>
      </p:sp>
      <p:pic>
        <p:nvPicPr>
          <p:cNvPr id="4" name="Содержимое 3" descr="photo_2024-12-25_15-32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2844" y="642938"/>
            <a:ext cx="8858312" cy="5500687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Главной целью </a:t>
            </a:r>
            <a:r>
              <a:rPr lang="ru-RU" sz="3600" dirty="0" smtClean="0"/>
              <a:t>проекта является создание дизайна, соответствующего современным требованиям организации пространства, реализации воспитательно-образовательных задач детского сада, и способствующего повышению качества дошкольного образования.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Задачи: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- </a:t>
            </a:r>
            <a:r>
              <a:rPr lang="ru-RU" sz="3200" dirty="0" smtClean="0"/>
              <a:t>Оформить интерьер позволяющий реализовать задачи программы развития ДОУ «Развиваемся играя»;</a:t>
            </a:r>
            <a:br>
              <a:rPr lang="ru-RU" sz="3200" dirty="0" smtClean="0"/>
            </a:br>
            <a:r>
              <a:rPr lang="ru-RU" sz="3200" dirty="0" smtClean="0"/>
              <a:t>- Разработать </a:t>
            </a:r>
            <a:r>
              <a:rPr lang="ru-RU" sz="3200" dirty="0" smtClean="0"/>
              <a:t>дизайн оформления </a:t>
            </a:r>
            <a:r>
              <a:rPr lang="ru-RU" sz="3200" dirty="0" smtClean="0"/>
              <a:t>коридора.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Укрепление имиджа образовательного учреждения в глазах </a:t>
            </a:r>
            <a:r>
              <a:rPr lang="ru-RU" sz="3200" dirty="0" smtClean="0"/>
              <a:t>общественности;</a:t>
            </a:r>
            <a:br>
              <a:rPr lang="ru-RU" sz="3200" dirty="0" smtClean="0"/>
            </a:br>
            <a:r>
              <a:rPr lang="ru-RU" sz="3200" dirty="0" smtClean="0"/>
              <a:t>-  Помочь </a:t>
            </a:r>
            <a:r>
              <a:rPr lang="ru-RU" sz="3200" dirty="0" smtClean="0"/>
              <a:t>детям полнее и гармоничнее ощутить жизнь, научиться соотносить себя с окружающей действительностью.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 проекта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2428860" y="5715016"/>
          <a:ext cx="5572164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4-12-25_14-41-26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357166"/>
            <a:ext cx="8032273" cy="602420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4-12-25_14-41-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57166"/>
            <a:ext cx="8215370" cy="616152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4-12-25_14-41-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08234"/>
            <a:ext cx="8670906" cy="646403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4-12-25_15-32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8460901" cy="634567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72</Words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Дизайн – проект «Развиваемся играя»</vt:lpstr>
      <vt:lpstr>Главной целью проекта является создание дизайна, соответствующего современным требованиям организации пространства, реализации воспитательно-образовательных задач детского сада, и способствующего повышению качества дошкольного образования.</vt:lpstr>
      <vt:lpstr>Задачи:  - Оформить интерьер позволяющий реализовать задачи программы развития ДОУ «Развиваемся играя»; - Разработать дизайн оформления коридора. Укрепление имиджа образовательного учреждения в глазах общественности; -  Помочь детям полнее и гармоничнее ощутить жизнь, научиться соотносить себя с окружающей действительностью. </vt:lpstr>
      <vt:lpstr>Бюджет проекта 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 – проект «Развиваемся играя</dc:title>
  <dc:creator>1</dc:creator>
  <cp:lastModifiedBy>1</cp:lastModifiedBy>
  <cp:revision>2</cp:revision>
  <dcterms:created xsi:type="dcterms:W3CDTF">2024-12-25T08:16:38Z</dcterms:created>
  <dcterms:modified xsi:type="dcterms:W3CDTF">2024-12-25T08:33:00Z</dcterms:modified>
</cp:coreProperties>
</file>